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54" r:id="rId6"/>
    <p:sldId id="3497" r:id="rId7"/>
    <p:sldId id="3498" r:id="rId8"/>
    <p:sldId id="3499" r:id="rId9"/>
    <p:sldId id="3519" r:id="rId10"/>
    <p:sldId id="3528" r:id="rId11"/>
    <p:sldId id="3556" r:id="rId12"/>
    <p:sldId id="3551" r:id="rId13"/>
    <p:sldId id="3543" r:id="rId14"/>
    <p:sldId id="3480" r:id="rId15"/>
    <p:sldId id="3529" r:id="rId16"/>
    <p:sldId id="3557" r:id="rId17"/>
    <p:sldId id="3550" r:id="rId18"/>
    <p:sldId id="3537" r:id="rId19"/>
    <p:sldId id="3558" r:id="rId20"/>
    <p:sldId id="3482" r:id="rId21"/>
    <p:sldId id="3530" r:id="rId22"/>
    <p:sldId id="3549" r:id="rId23"/>
    <p:sldId id="3559" r:id="rId24"/>
    <p:sldId id="3542" r:id="rId25"/>
    <p:sldId id="3484" r:id="rId26"/>
    <p:sldId id="3531" r:id="rId27"/>
    <p:sldId id="3548" r:id="rId28"/>
    <p:sldId id="3560" r:id="rId29"/>
    <p:sldId id="3541" r:id="rId30"/>
    <p:sldId id="3486" r:id="rId31"/>
    <p:sldId id="3532" r:id="rId32"/>
    <p:sldId id="3547" r:id="rId33"/>
    <p:sldId id="3561" r:id="rId34"/>
    <p:sldId id="3540" r:id="rId35"/>
    <p:sldId id="3521" r:id="rId36"/>
    <p:sldId id="3539" r:id="rId37"/>
    <p:sldId id="3546" r:id="rId38"/>
    <p:sldId id="3533" r:id="rId39"/>
    <p:sldId id="3562" r:id="rId40"/>
    <p:sldId id="3523" r:id="rId41"/>
    <p:sldId id="3538" r:id="rId42"/>
    <p:sldId id="3545" r:id="rId43"/>
    <p:sldId id="3534" r:id="rId44"/>
    <p:sldId id="3563" r:id="rId45"/>
    <p:sldId id="3525" r:id="rId46"/>
    <p:sldId id="3536" r:id="rId47"/>
    <p:sldId id="3544" r:id="rId48"/>
    <p:sldId id="3535" r:id="rId49"/>
    <p:sldId id="3566" r:id="rId50"/>
    <p:sldId id="3565" r:id="rId51"/>
    <p:sldId id="3552" r:id="rId52"/>
    <p:sldId id="3553" r:id="rId53"/>
    <p:sldId id="3527" r:id="rId54"/>
    <p:sldId id="3476" r:id="rId55"/>
    <p:sldId id="3477" r:id="rId5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8"/>
    <p:restoredTop sz="95666"/>
  </p:normalViewPr>
  <p:slideViewPr>
    <p:cSldViewPr snapToGrid="0">
      <p:cViewPr varScale="1">
        <p:scale>
          <a:sx n="128" d="100"/>
          <a:sy n="128" d="100"/>
        </p:scale>
        <p:origin x="18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15.10.24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15.10.24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6247864"/>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eggs. You are at your local farmer’s to buy fresh eggs for your store. Some of the eggs are more sensitive and get rotten more easily.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it easier to distinguish between the different eggs, we reused some of the faces from the last task you played. The faces have nothing to do with the task itself. This is a profit task.</a:t>
            </a:r>
          </a:p>
          <a:p>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17064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and a crossed out coin if you bought a bad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040ECD5E-6FF4-DD7B-85BF-7D7672459AE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7A3A180-2C7B-DA9D-FB73-25330D34C0A1}"/>
              </a:ext>
            </a:extLst>
          </p:cNvPr>
          <p:cNvSpPr txBox="1"/>
          <p:nvPr/>
        </p:nvSpPr>
        <p:spPr>
          <a:xfrm>
            <a:off x="391886" y="130629"/>
            <a:ext cx="11614067" cy="6247864"/>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eggs. You are at your local farmer’s to buy fresh eggs for your store. Some of the eggs are more sensitive and get rotten more easily.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it easier to distinguish between the different eggs, we reused some of the faces from the last task you played. The faces have nothing to do with the task itself. This is a profit task.</a:t>
            </a:r>
          </a:p>
          <a:p>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836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Tree>
    <p:extLst>
      <p:ext uri="{BB962C8B-B14F-4D97-AF65-F5344CB8AC3E}">
        <p14:creationId xmlns:p14="http://schemas.microsoft.com/office/powerpoint/2010/main" val="3112204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rotten, you will loose money and a point. If you refrain from collecting an egg that would have been fresh, you also loose a point. You gain points if you buy fresh eggs or correctly refuse rotten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AUD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AUD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accumulated.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216539"/>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a:t>
            </a:r>
            <a:r>
              <a:rPr lang="en-GB" sz="2400" dirty="0">
                <a:solidFill>
                  <a:schemeClr val="bg1"/>
                </a:solidFill>
                <a:latin typeface="Arial" panose="020B0604020202020204" pitchFamily="34" charset="0"/>
                <a:cs typeface="Arial" panose="020B0604020202020204" pitchFamily="34" charset="0"/>
              </a:rPr>
              <a:t>s</a:t>
            </a:r>
            <a:r>
              <a:rPr lang="en-CH" sz="2400" dirty="0">
                <a:solidFill>
                  <a:schemeClr val="bg1"/>
                </a:solidFill>
                <a:latin typeface="Arial" panose="020B0604020202020204" pitchFamily="34" charset="0"/>
                <a:cs typeface="Arial" panose="020B0604020202020204" pitchFamily="34" charset="0"/>
              </a:rPr>
              <a:t>canner practice round of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You are now getting a chance to practice the task in the scanner with the button box.</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just so that you can get used to the setup with the button box and you laying down. You will see two faces here again. They will not be the same faces that you will interact with in the task later.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practice will only involve 4 rounds.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have any questions, you can ask anytime during this short practice.</a:t>
            </a:r>
          </a:p>
        </p:txBody>
      </p:sp>
    </p:spTree>
    <p:extLst>
      <p:ext uri="{BB962C8B-B14F-4D97-AF65-F5344CB8AC3E}">
        <p14:creationId xmlns:p14="http://schemas.microsoft.com/office/powerpoint/2010/main" val="189403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3022</TotalTime>
  <Words>728</Words>
  <Application>Microsoft Macintosh PowerPoint</Application>
  <PresentationFormat>Widescreen</PresentationFormat>
  <Paragraphs>64</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23</cp:revision>
  <dcterms:created xsi:type="dcterms:W3CDTF">2024-02-18T22:57:18Z</dcterms:created>
  <dcterms:modified xsi:type="dcterms:W3CDTF">2024-10-15T04:52:31Z</dcterms:modified>
</cp:coreProperties>
</file>